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embeddedFontLst>
    <p:embeddedFont>
      <p:font typeface="Tmon몬소리 Black" charset="-127"/>
      <p:bold r:id="rId26"/>
    </p:embeddedFont>
    <p:embeddedFont>
      <p:font typeface="맑은 고딕" pitchFamily="50" charset="-127"/>
      <p:regular r:id="rId27"/>
      <p:bold r:id="rId28"/>
    </p:embeddedFont>
    <p:embeddedFont>
      <p:font typeface="Arial Unicode MS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90" y="-180"/>
      </p:cViewPr>
      <p:guideLst>
        <p:guide orient="horz" pos="2232"/>
        <p:guide pos="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D45685C0-6B51-4306-BF71-8F0F182BEB53}"/>
              </a:ext>
            </a:extLst>
          </p:cNvPr>
          <p:cNvCxnSpPr/>
          <p:nvPr/>
        </p:nvCxnSpPr>
        <p:spPr>
          <a:xfrm>
            <a:off x="563077" y="2502301"/>
            <a:ext cx="20658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73CC374-A08C-401F-B3BB-558632252688}"/>
              </a:ext>
            </a:extLst>
          </p:cNvPr>
          <p:cNvSpPr/>
          <p:nvPr/>
        </p:nvSpPr>
        <p:spPr>
          <a:xfrm>
            <a:off x="404260" y="1838428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529389" y="749661"/>
            <a:ext cx="2855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 smtClean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Ebook</a:t>
            </a:r>
            <a:r>
              <a:rPr lang="ko-KR" altLang="en-US" sz="4400" dirty="0" smtClean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을 이북까지</a:t>
            </a:r>
            <a:endParaRPr lang="en-US" altLang="ko-KR" sz="4400" dirty="0">
              <a:latin typeface="Tmon몬소리 Black" pitchFamily="2" charset="-127"/>
              <a:ea typeface="Tmon몬소리 Black" pitchFamily="2" charset="-127"/>
              <a:cs typeface="Arial Unicode MS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62317" y="5151939"/>
            <a:ext cx="902811" cy="1207955"/>
            <a:chOff x="10534094" y="5592118"/>
            <a:chExt cx="902811" cy="1207955"/>
          </a:xfrm>
        </p:grpSpPr>
        <p:pic>
          <p:nvPicPr>
            <p:cNvPr id="10" name="Picture 2" descr="C:\Users\PC07\Desktop\로고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017" y="5592118"/>
              <a:ext cx="702966" cy="70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69A7FAA-3802-4525-8157-04AF3072C3D6}"/>
                </a:ext>
              </a:extLst>
            </p:cNvPr>
            <p:cNvSpPr txBox="1"/>
            <p:nvPr/>
          </p:nvSpPr>
          <p:spPr>
            <a:xfrm>
              <a:off x="10534094" y="627685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다독다독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190121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82498" y="2637065"/>
            <a:ext cx="25889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dirty="0" smtClean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관</a:t>
            </a:r>
            <a:r>
              <a:rPr lang="ko-KR" altLang="en-US" sz="3300" b="1" dirty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리</a:t>
            </a:r>
            <a:r>
              <a:rPr lang="ko-KR" altLang="en-US" sz="3300" b="1" dirty="0" smtClean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자 </a:t>
            </a:r>
            <a:r>
              <a:rPr lang="ko-KR" altLang="en-US" sz="3300" b="1" dirty="0" err="1" smtClean="0">
                <a:latin typeface="Tmon몬소리 Black" pitchFamily="2" charset="-127"/>
                <a:ea typeface="Tmon몬소리 Black" pitchFamily="2" charset="-127"/>
                <a:cs typeface="Arial Unicode MS" pitchFamily="50" charset="-127"/>
              </a:rPr>
              <a:t>메뉴얼</a:t>
            </a:r>
            <a:endParaRPr lang="en-US" altLang="ko-KR" sz="3300" b="1" dirty="0">
              <a:latin typeface="Tmon몬소리 Black" pitchFamily="2" charset="-127"/>
              <a:ea typeface="Tmon몬소리 Black" pitchFamily="2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26908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01536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/>
                        <a:t>E</a:t>
                      </a:r>
                      <a:r>
                        <a:rPr lang="ko-KR" altLang="en-US" sz="1900" dirty="0" smtClean="0"/>
                        <a:t>북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" b="2085"/>
          <a:stretch/>
        </p:blipFill>
        <p:spPr bwMode="auto">
          <a:xfrm>
            <a:off x="351313" y="1523987"/>
            <a:ext cx="709374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0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28441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670102"/>
              </p:ext>
            </p:extLst>
          </p:nvPr>
        </p:nvGraphicFramePr>
        <p:xfrm>
          <a:off x="7810512" y="3047998"/>
          <a:ext cx="3905278" cy="2560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도서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목록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" b="2240"/>
          <a:stretch/>
        </p:blipFill>
        <p:spPr bwMode="auto">
          <a:xfrm>
            <a:off x="351311" y="1536686"/>
            <a:ext cx="7093739" cy="5156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8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46892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318764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오늘의 책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 목록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상세 버튼 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(&gt;)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0" b="2102"/>
          <a:stretch/>
        </p:blipFill>
        <p:spPr bwMode="auto">
          <a:xfrm>
            <a:off x="359773" y="1536686"/>
            <a:ext cx="7093739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8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76517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22650"/>
              </p:ext>
            </p:extLst>
          </p:nvPr>
        </p:nvGraphicFramePr>
        <p:xfrm>
          <a:off x="7810512" y="3047998"/>
          <a:ext cx="3905278" cy="103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오늘의 책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오늘의 책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 b="1933"/>
          <a:stretch/>
        </p:blipFill>
        <p:spPr bwMode="auto">
          <a:xfrm>
            <a:off x="353771" y="1536686"/>
            <a:ext cx="7082802" cy="51900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7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30035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003541"/>
              </p:ext>
            </p:extLst>
          </p:nvPr>
        </p:nvGraphicFramePr>
        <p:xfrm>
          <a:off x="7810512" y="3047998"/>
          <a:ext cx="3905278" cy="2560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카테고리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카테고리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b="2398"/>
          <a:stretch/>
        </p:blipFill>
        <p:spPr bwMode="auto">
          <a:xfrm>
            <a:off x="353767" y="1562086"/>
            <a:ext cx="7082802" cy="515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5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28565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커뮤니티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17619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목록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0" y="1417319"/>
            <a:ext cx="6932478" cy="50566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10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64102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커뮤니티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5913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상세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2" y="1419188"/>
            <a:ext cx="6894818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44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683339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커뮤니티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368353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상세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댓글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회원 </a:t>
                      </a: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게시글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0" y="1417320"/>
            <a:ext cx="6922544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10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35648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</a:t>
                      </a: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결제 문의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16577"/>
              </p:ext>
            </p:extLst>
          </p:nvPr>
        </p:nvGraphicFramePr>
        <p:xfrm>
          <a:off x="7810512" y="3047998"/>
          <a:ext cx="3905278" cy="103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전체 회원 </a:t>
                      </a:r>
                      <a:r>
                        <a:rPr lang="ko-KR" altLang="en-US" sz="19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목록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4" y="1417320"/>
            <a:ext cx="6874037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68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62398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도서 </a:t>
                      </a: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결제 문의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60624"/>
              </p:ext>
            </p:extLst>
          </p:nvPr>
        </p:nvGraphicFramePr>
        <p:xfrm>
          <a:off x="7810512" y="3047998"/>
          <a:ext cx="3905278" cy="2560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aseline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문의글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상세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답변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답변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답변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1" y="1408176"/>
            <a:ext cx="6876455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5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73066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로그인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로그인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02269"/>
              </p:ext>
            </p:extLst>
          </p:nvPr>
        </p:nvGraphicFramePr>
        <p:xfrm>
          <a:off x="7810512" y="3047998"/>
          <a:ext cx="3905278" cy="331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로그인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 입력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비밀번호 입력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로그인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아이디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비밀번호 찾기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회원가입</a:t>
                      </a:r>
                      <a:endParaRPr lang="en-US" altLang="ko-KR" sz="19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1" b="2023"/>
          <a:stretch/>
        </p:blipFill>
        <p:spPr bwMode="auto">
          <a:xfrm>
            <a:off x="323359" y="1527141"/>
            <a:ext cx="7142669" cy="509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1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303843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565481"/>
              </p:ext>
            </p:extLst>
          </p:nvPr>
        </p:nvGraphicFramePr>
        <p:xfrm>
          <a:off x="7810512" y="3047998"/>
          <a:ext cx="3905278" cy="154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목록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7" y="1417320"/>
            <a:ext cx="6851474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42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36346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94007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상세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공지사항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7" y="1389888"/>
            <a:ext cx="7089749" cy="52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74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68349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62395"/>
              </p:ext>
            </p:extLst>
          </p:nvPr>
        </p:nvGraphicFramePr>
        <p:xfrm>
          <a:off x="7810512" y="3047998"/>
          <a:ext cx="3905278" cy="1541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1" y="1426464"/>
            <a:ext cx="6876455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62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88252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93227"/>
              </p:ext>
            </p:extLst>
          </p:nvPr>
        </p:nvGraphicFramePr>
        <p:xfrm>
          <a:off x="7810512" y="3047998"/>
          <a:ext cx="3905278" cy="2051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상세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9" y="1426464"/>
            <a:ext cx="6906506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82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034117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게시판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 </a:t>
                      </a:r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256568"/>
              </p:ext>
            </p:extLst>
          </p:nvPr>
        </p:nvGraphicFramePr>
        <p:xfrm>
          <a:off x="7810512" y="3047998"/>
          <a:ext cx="3905278" cy="103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커뮤니티 </a:t>
                      </a:r>
                      <a:r>
                        <a:rPr lang="ko-KR" altLang="en-US" sz="1900" dirty="0" smtClean="0"/>
                        <a:t>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자주 묻는 질문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3" y="1426464"/>
            <a:ext cx="6913276" cy="50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64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56742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마이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마이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63201"/>
              </p:ext>
            </p:extLst>
          </p:nvPr>
        </p:nvGraphicFramePr>
        <p:xfrm>
          <a:off x="7810512" y="3047998"/>
          <a:ext cx="3905278" cy="330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마이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내 정보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쿠폰 및 포인트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북 관리 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장바구니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최근 구매 내역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내 서재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고객센터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(1:1</a:t>
                      </a:r>
                      <a:r>
                        <a:rPr lang="ko-KR" altLang="en-US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문의하기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en-US" altLang="ko-KR" sz="19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 b="1916"/>
          <a:stretch/>
        </p:blipFill>
        <p:spPr bwMode="auto">
          <a:xfrm>
            <a:off x="338666" y="1507070"/>
            <a:ext cx="7137401" cy="5139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99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407516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72168"/>
              </p:ext>
            </p:extLst>
          </p:nvPr>
        </p:nvGraphicFramePr>
        <p:xfrm>
          <a:off x="7810512" y="3047998"/>
          <a:ext cx="3905278" cy="3122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매출 현황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</a:t>
                      </a:r>
                      <a:endParaRPr lang="en-US" altLang="ko-KR" sz="19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 b="1881"/>
          <a:stretch/>
        </p:blipFill>
        <p:spPr bwMode="auto">
          <a:xfrm>
            <a:off x="347115" y="1507070"/>
            <a:ext cx="7137401" cy="52239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9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31955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274815"/>
              </p:ext>
            </p:extLst>
          </p:nvPr>
        </p:nvGraphicFramePr>
        <p:xfrm>
          <a:off x="7810512" y="3047998"/>
          <a:ext cx="3905278" cy="3107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카드사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목록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7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3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카드사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" b="2264"/>
          <a:stretch/>
        </p:blipFill>
        <p:spPr bwMode="auto">
          <a:xfrm>
            <a:off x="351323" y="1507070"/>
            <a:ext cx="7099319" cy="52239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7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76286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매출 현황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93951"/>
              </p:ext>
            </p:extLst>
          </p:nvPr>
        </p:nvGraphicFramePr>
        <p:xfrm>
          <a:off x="7810512" y="3047998"/>
          <a:ext cx="3905278" cy="103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매출 현황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매출 현황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" b="2436"/>
          <a:stretch/>
        </p:blipFill>
        <p:spPr bwMode="auto">
          <a:xfrm>
            <a:off x="351323" y="1490119"/>
            <a:ext cx="7099319" cy="52577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5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285179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75088"/>
              </p:ext>
            </p:extLst>
          </p:nvPr>
        </p:nvGraphicFramePr>
        <p:xfrm>
          <a:off x="7810512" y="3047998"/>
          <a:ext cx="3905278" cy="357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광고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목록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광고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배너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메인 페이지 등록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" b="1890"/>
          <a:stretch/>
        </p:blipFill>
        <p:spPr bwMode="auto">
          <a:xfrm>
            <a:off x="351323" y="1515520"/>
            <a:ext cx="7099319" cy="5198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8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97984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49103"/>
              </p:ext>
            </p:extLst>
          </p:nvPr>
        </p:nvGraphicFramePr>
        <p:xfrm>
          <a:off x="7810512" y="3047998"/>
          <a:ext cx="3905278" cy="2560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블랙리스트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블랙리스트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" b="1910"/>
          <a:stretch/>
        </p:blipFill>
        <p:spPr bwMode="auto">
          <a:xfrm>
            <a:off x="351318" y="1515521"/>
            <a:ext cx="7099319" cy="51985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3527"/>
              </p:ext>
            </p:extLst>
          </p:nvPr>
        </p:nvGraphicFramePr>
        <p:xfrm>
          <a:off x="190459" y="285728"/>
          <a:ext cx="11811080" cy="85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13"/>
                <a:gridCol w="3937027"/>
                <a:gridCol w="1968513"/>
                <a:gridCol w="3937027"/>
              </a:tblGrid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Page Title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 페이지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1"/>
                          </a:solidFill>
                        </a:rPr>
                        <a:t>User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관리자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1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관리 페이지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9811"/>
              </p:ext>
            </p:extLst>
          </p:nvPr>
        </p:nvGraphicFramePr>
        <p:xfrm>
          <a:off x="7810512" y="3047998"/>
          <a:ext cx="3905278" cy="3069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5"/>
                <a:gridCol w="3238523"/>
              </a:tblGrid>
              <a:tr h="5238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/>
                        <a:t>이벤트 관리 페이지</a:t>
                      </a:r>
                      <a:endParaRPr lang="ko-KR" altLang="en-US" sz="1900" dirty="0"/>
                    </a:p>
                  </a:txBody>
                  <a:tcPr marL="121920" marR="121920" marT="60960" marB="6096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조회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검색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등록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수정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09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</a:t>
                      </a:r>
                      <a:endParaRPr lang="ko-KR" altLang="en-US" sz="19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이벤트 삭제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 b="1931"/>
          <a:stretch/>
        </p:blipFill>
        <p:spPr bwMode="auto">
          <a:xfrm>
            <a:off x="351315" y="1515521"/>
            <a:ext cx="7093741" cy="51900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8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580</Words>
  <Application>Microsoft Office PowerPoint</Application>
  <PresentationFormat>사용자 지정</PresentationFormat>
  <Paragraphs>317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Arial</vt:lpstr>
      <vt:lpstr>Tmon몬소리 Black</vt:lpstr>
      <vt:lpstr>맑은 고딕</vt:lpstr>
      <vt:lpstr>Arial Unicode MS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PC07</cp:lastModifiedBy>
  <cp:revision>56</cp:revision>
  <dcterms:created xsi:type="dcterms:W3CDTF">2018-04-26T13:55:58Z</dcterms:created>
  <dcterms:modified xsi:type="dcterms:W3CDTF">2019-01-21T03:35:59Z</dcterms:modified>
</cp:coreProperties>
</file>